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99" r:id="rId4"/>
  </p:sldMasterIdLst>
  <p:sldIdLst>
    <p:sldId id="256" r:id="rId5"/>
    <p:sldId id="273" r:id="rId6"/>
    <p:sldId id="260" r:id="rId7"/>
    <p:sldId id="271" r:id="rId8"/>
    <p:sldId id="265" r:id="rId9"/>
    <p:sldId id="269" r:id="rId10"/>
    <p:sldId id="270" r:id="rId11"/>
    <p:sldId id="272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52B6DF1-E222-4994-B23D-A359EFB7124D}">
          <p14:sldIdLst>
            <p14:sldId id="256"/>
            <p14:sldId id="273"/>
            <p14:sldId id="260"/>
            <p14:sldId id="271"/>
          </p14:sldIdLst>
        </p14:section>
        <p14:section name="Untitled Section" id="{051660F7-DAA5-4F2B-8027-85E676E04D28}">
          <p14:sldIdLst>
            <p14:sldId id="265"/>
            <p14:sldId id="269"/>
            <p14:sldId id="270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0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4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6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Encloud9.com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2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839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178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122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9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96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937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2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42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loud9.com/wp-content/uploads/2019/11/dynamics365unifiedinterfaceplaybook.pdf" TargetMode="External"/><Relationship Id="rId2" Type="http://schemas.openxmlformats.org/officeDocument/2006/relationships/hyperlink" Target="https://www.dynamics365support.com/the-clock-is-ticking-time-to-embrace-the-unified-interfa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04B3A732-BD30-43B3-B22F-86F941907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B5978F0-8D3C-4B12-B071-F1254173E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1600"/>
            <a:ext cx="12192000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90D701-560C-4711-81CD-5AF962928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1693334"/>
            <a:ext cx="8821199" cy="3471334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/>
              <a:t>Don’t Be Afraid of the Unified Interface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487DD-4B00-4CE3-865C-10B8B8D3B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/>
            <a:r>
              <a:rPr lang="en-US" sz="2800"/>
              <a:t>Presented by Brian Begley www.encloud9.com</a:t>
            </a:r>
            <a:endParaRPr lang="en-US" sz="2800" dirty="0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2A975253-A24D-4A37-BD8B-3D837205F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0702" y="6028189"/>
            <a:ext cx="1471298" cy="82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9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A4E045A1-479A-48AB-9159-7A020465A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65" y="0"/>
            <a:ext cx="2108771" cy="1278490"/>
          </a:xfrm>
          <a:prstGeom prst="rect">
            <a:avLst/>
          </a:prstGeom>
        </p:spPr>
      </p:pic>
      <p:pic>
        <p:nvPicPr>
          <p:cNvPr id="11" name="Picture 10" descr="A sunset in the background&#10;&#10;Description automatically generated">
            <a:extLst>
              <a:ext uri="{FF2B5EF4-FFF2-40B4-BE49-F238E27FC236}">
                <a16:creationId xmlns:a16="http://schemas.microsoft.com/office/drawing/2014/main" id="{2F866955-A429-47F0-9B0E-976523229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34" y="5754558"/>
            <a:ext cx="2009418" cy="9133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4BA859-5F64-4F0F-A017-DDAFAEF24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234" y="1278490"/>
            <a:ext cx="2907615" cy="79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8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15425F-7638-469A-99BC-3290F36BB30F}"/>
              </a:ext>
            </a:extLst>
          </p:cNvPr>
          <p:cNvSpPr txBox="1"/>
          <p:nvPr/>
        </p:nvSpPr>
        <p:spPr>
          <a:xfrm>
            <a:off x="935181" y="497279"/>
            <a:ext cx="26956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What is the Unified Interface?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00EF96-6A8E-4A6B-9D56-F0FA19B1DD5E}"/>
              </a:ext>
            </a:extLst>
          </p:cNvPr>
          <p:cNvSpPr txBox="1"/>
          <p:nvPr/>
        </p:nvSpPr>
        <p:spPr>
          <a:xfrm>
            <a:off x="823587" y="1882274"/>
            <a:ext cx="29249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Uses responsive web design principles to provide an optimal viewing and interaction experience for any screen size, device, or orientation.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Consistent and accessible user experience across devices—whether on a desktop, laptop, tablet, or phone.</a:t>
            </a:r>
          </a:p>
          <a:p>
            <a:endParaRPr lang="en-US"/>
          </a:p>
          <a:p>
            <a:endParaRPr lang="en-US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31E75033-20CD-4A47-9D29-66054B7D0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732" y="6123008"/>
            <a:ext cx="1053091" cy="5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66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3E7B6E-FB21-4B7E-93AB-FB46A809BDF8}"/>
              </a:ext>
            </a:extLst>
          </p:cNvPr>
          <p:cNvSpPr txBox="1"/>
          <p:nvPr/>
        </p:nvSpPr>
        <p:spPr>
          <a:xfrm>
            <a:off x="1025333" y="336201"/>
            <a:ext cx="20084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Do I have to switch to the Unified Interface?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62846E-72C4-4EDA-B74E-5B2C31331EC4}"/>
              </a:ext>
            </a:extLst>
          </p:cNvPr>
          <p:cNvSpPr txBox="1"/>
          <p:nvPr/>
        </p:nvSpPr>
        <p:spPr>
          <a:xfrm>
            <a:off x="927938" y="2957983"/>
            <a:ext cx="26944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of October 1, 2020, the legacy web client will be deprecated (no longer available).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Customers must transition to UI prior to that date. 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A7359EA9-DE6D-4840-B4BF-45B87A040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732" y="6123008"/>
            <a:ext cx="1053091" cy="5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49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CE8CC8-E358-4550-83B2-324A6BA898DE}"/>
              </a:ext>
            </a:extLst>
          </p:cNvPr>
          <p:cNvSpPr txBox="1"/>
          <p:nvPr/>
        </p:nvSpPr>
        <p:spPr>
          <a:xfrm>
            <a:off x="924322" y="282668"/>
            <a:ext cx="24425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Best features of the Unified Interface</a:t>
            </a:r>
            <a:r>
              <a:rPr lang="en-US" sz="2800" dirty="0">
                <a:latin typeface="+mj-lt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81AB3E-3287-4773-842B-401464FAF071}"/>
              </a:ext>
            </a:extLst>
          </p:cNvPr>
          <p:cNvSpPr txBox="1"/>
          <p:nvPr/>
        </p:nvSpPr>
        <p:spPr>
          <a:xfrm>
            <a:off x="5670130" y="733152"/>
            <a:ext cx="49108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Much faster than the classic User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Hubs allow teams to have their own CRM application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Form Layout responds to the device you are using – </a:t>
            </a:r>
            <a:r>
              <a:rPr lang="en-US" dirty="0" err="1"/>
              <a:t>ie</a:t>
            </a:r>
            <a:r>
              <a:rPr lang="en-US" dirty="0"/>
              <a:t> mobile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Timeline improvements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 single view of activities, notes, and posts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Filtering and Sorting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Conversational Nesting of emails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Interactive Dashboards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Reference Panel is now available with all entities.</a:t>
            </a:r>
          </a:p>
          <a:p>
            <a:endParaRPr lang="en-US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3D693B18-0575-4219-B368-B1EE96409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732" y="6123008"/>
            <a:ext cx="1053091" cy="5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20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4DA073-162F-43D6-B9ED-9B15A1898646}"/>
              </a:ext>
            </a:extLst>
          </p:cNvPr>
          <p:cNvSpPr txBox="1"/>
          <p:nvPr/>
        </p:nvSpPr>
        <p:spPr>
          <a:xfrm>
            <a:off x="959303" y="236369"/>
            <a:ext cx="21404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Let’s test drive the Unified Interface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9E05C1F-A0F2-46DC-951C-7444CF196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732" y="6123008"/>
            <a:ext cx="1053091" cy="5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1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3E7B6E-FB21-4B7E-93AB-FB46A809BDF8}"/>
              </a:ext>
            </a:extLst>
          </p:cNvPr>
          <p:cNvSpPr txBox="1"/>
          <p:nvPr/>
        </p:nvSpPr>
        <p:spPr>
          <a:xfrm>
            <a:off x="910057" y="158540"/>
            <a:ext cx="31490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enCloud9 ensures a smooth transition to the Unified Interface.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0442A2-4E67-4345-A029-A76BEEE53B4D}"/>
              </a:ext>
            </a:extLst>
          </p:cNvPr>
          <p:cNvSpPr txBox="1"/>
          <p:nvPr/>
        </p:nvSpPr>
        <p:spPr>
          <a:xfrm>
            <a:off x="4501662" y="358150"/>
            <a:ext cx="6901039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4000" dirty="0"/>
              <a:t>Sample migration plan</a:t>
            </a:r>
          </a:p>
          <a:p>
            <a:pPr fontAlgn="base"/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Gradual Migration plan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Move 1 team of users – </a:t>
            </a:r>
            <a:r>
              <a:rPr lang="en-US" dirty="0" err="1"/>
              <a:t>ie</a:t>
            </a:r>
            <a:r>
              <a:rPr lang="en-US" dirty="0"/>
              <a:t> Customer Service to their own Hub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Refine hub based on their feedback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Move other groups of users to their own hubs using feedback from original adopters.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Repeat as needed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experts at Dynamics365support.com have successfully moved dozens of clients to the Unified Interface and understand the steps to a smooth transition.   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best time to start planning is TODAY!  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Contact us at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sales@encloud9.com</a:t>
            </a:r>
          </a:p>
          <a:p>
            <a:pPr fontAlgn="base"/>
            <a:r>
              <a:rPr lang="en-US" dirty="0"/>
              <a:t>1-844-264-1729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F8C3D1-4652-4A20-9277-7839211E2C4B}"/>
              </a:ext>
            </a:extLst>
          </p:cNvPr>
          <p:cNvSpPr/>
          <p:nvPr/>
        </p:nvSpPr>
        <p:spPr>
          <a:xfrm>
            <a:off x="910057" y="2604919"/>
            <a:ext cx="295087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/>
              <a:t>Change doesn’t have to be scary! 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Allow our experts to manage the migration to the Unified Interface.</a:t>
            </a:r>
          </a:p>
          <a:p>
            <a:pPr fontAlgn="base"/>
            <a:r>
              <a:rPr lang="en-US" dirty="0"/>
              <a:t>Let us take the uncertainty off of your shoulders and build out a migration plan for you. 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80608380-7D65-4726-AA07-4CA2891F4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732" y="6123008"/>
            <a:ext cx="1053091" cy="5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1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3E7B6E-FB21-4B7E-93AB-FB46A809BDF8}"/>
              </a:ext>
            </a:extLst>
          </p:cNvPr>
          <p:cNvSpPr txBox="1"/>
          <p:nvPr/>
        </p:nvSpPr>
        <p:spPr>
          <a:xfrm>
            <a:off x="823823" y="331591"/>
            <a:ext cx="2008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Resources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07ACC3-6FC5-40E1-AA72-E764A26B381E}"/>
              </a:ext>
            </a:extLst>
          </p:cNvPr>
          <p:cNvSpPr txBox="1"/>
          <p:nvPr/>
        </p:nvSpPr>
        <p:spPr>
          <a:xfrm>
            <a:off x="5286375" y="1665514"/>
            <a:ext cx="6445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highlight>
                  <a:srgbClr val="C0C0C0"/>
                </a:highlight>
                <a:hlinkClick r:id="rId2"/>
              </a:rPr>
              <a:t>The clock is Ticking – Time to Embrace the Unified Interface</a:t>
            </a:r>
            <a:endParaRPr lang="en-US" dirty="0">
              <a:solidFill>
                <a:schemeClr val="bg1"/>
              </a:solidFill>
              <a:highlight>
                <a:srgbClr val="C0C0C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highlight>
                  <a:srgbClr val="C0C0C0"/>
                </a:highlight>
              </a:rPr>
              <a:t>*note to self mention that this blog contains many great resources about transitioning to the UI/ and learning about the 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highlight>
                <a:srgbClr val="C0C0C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highlight>
                  <a:srgbClr val="C0C0C0"/>
                </a:highlight>
                <a:hlinkClick r:id="rId3"/>
              </a:rPr>
              <a:t>Microsoft Unified Interface Playbook</a:t>
            </a:r>
            <a:endParaRPr lang="en-US" dirty="0">
              <a:solidFill>
                <a:schemeClr val="bg1"/>
              </a:solidFill>
              <a:highlight>
                <a:srgbClr val="C0C0C0"/>
              </a:highlight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4625071F-F740-44CA-A645-D45BCCDE53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6732" y="6123008"/>
            <a:ext cx="1053091" cy="5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186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CBB15D24D6414BBD3D201FB27ABF7A" ma:contentTypeVersion="11" ma:contentTypeDescription="Create a new document." ma:contentTypeScope="" ma:versionID="2a86607733561ba84ae8237d04f558e3">
  <xsd:schema xmlns:xsd="http://www.w3.org/2001/XMLSchema" xmlns:xs="http://www.w3.org/2001/XMLSchema" xmlns:p="http://schemas.microsoft.com/office/2006/metadata/properties" xmlns:ns2="3d52b39e-a0ff-4fc1-86ff-9af5200e5a72" xmlns:ns3="677f2f3c-99ef-46c4-903b-5ae509287995" targetNamespace="http://schemas.microsoft.com/office/2006/metadata/properties" ma:root="true" ma:fieldsID="a12edd70537bf3d1a0613a52b7b63cc5" ns2:_="" ns3:_="">
    <xsd:import namespace="3d52b39e-a0ff-4fc1-86ff-9af5200e5a72"/>
    <xsd:import namespace="677f2f3c-99ef-46c4-903b-5ae5092879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52b39e-a0ff-4fc1-86ff-9af5200e5a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f2f3c-99ef-46c4-903b-5ae50928799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5D19EF-B2AF-499A-AFA6-1DA51F6EF62F}">
  <ds:schemaRefs>
    <ds:schemaRef ds:uri="677f2f3c-99ef-46c4-903b-5ae50928799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d52b39e-a0ff-4fc1-86ff-9af5200e5a7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5347A4-7F92-4E1B-88C2-2F2519846C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68A50E-D86F-4EE0-8613-21E0BE2670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52b39e-a0ff-4fc1-86ff-9af5200e5a72"/>
    <ds:schemaRef ds:uri="677f2f3c-99ef-46c4-903b-5ae5092879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0</TotalTime>
  <Words>330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Banded</vt:lpstr>
      <vt:lpstr>Don’t Be Afraid of the Unified Interface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2019-11-07T19:08:28Z</dcterms:created>
  <dcterms:modified xsi:type="dcterms:W3CDTF">2019-11-07T20:46:53Z</dcterms:modified>
</cp:coreProperties>
</file>